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40288" cy="424799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3" autoAdjust="0"/>
    <p:restoredTop sz="94660"/>
  </p:normalViewPr>
  <p:slideViewPr>
    <p:cSldViewPr snapToGrid="0">
      <p:cViewPr>
        <p:scale>
          <a:sx n="10" d="100"/>
          <a:sy n="10" d="100"/>
        </p:scale>
        <p:origin x="228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6952156"/>
            <a:ext cx="25704245" cy="14789303"/>
          </a:xfrm>
        </p:spPr>
        <p:txBody>
          <a:bodyPr anchor="b"/>
          <a:lstStyle>
            <a:lvl1pPr algn="ctr">
              <a:defRPr sz="198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2311791"/>
            <a:ext cx="22680216" cy="10256143"/>
          </a:xfr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4D53-EAFC-4690-8A03-132620B471C9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3EA9-7196-4F54-B291-999F0CDC0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008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4D53-EAFC-4690-8A03-132620B471C9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3EA9-7196-4F54-B291-999F0CDC0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63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261662"/>
            <a:ext cx="6520562" cy="359997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261662"/>
            <a:ext cx="19183683" cy="359997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4D53-EAFC-4690-8A03-132620B471C9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3EA9-7196-4F54-B291-999F0CDC0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718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4D53-EAFC-4690-8A03-132620B471C9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3EA9-7196-4F54-B291-999F0CDC0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654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0590491"/>
            <a:ext cx="26082248" cy="17670461"/>
          </a:xfrm>
        </p:spPr>
        <p:txBody>
          <a:bodyPr anchor="b"/>
          <a:lstStyle>
            <a:lvl1pPr>
              <a:defRPr sz="198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8428121"/>
            <a:ext cx="26082248" cy="9292478"/>
          </a:xfr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4D53-EAFC-4690-8A03-132620B471C9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3EA9-7196-4F54-B291-999F0CDC0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143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1308310"/>
            <a:ext cx="12852122" cy="269531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1308310"/>
            <a:ext cx="12852122" cy="269531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4D53-EAFC-4690-8A03-132620B471C9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3EA9-7196-4F54-B291-999F0CDC0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428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261671"/>
            <a:ext cx="26082248" cy="82108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0413482"/>
            <a:ext cx="12793057" cy="5103486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5516968"/>
            <a:ext cx="12793057" cy="228231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0413482"/>
            <a:ext cx="12856061" cy="5103486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5516968"/>
            <a:ext cx="12856061" cy="228231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4D53-EAFC-4690-8A03-132620B471C9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3EA9-7196-4F54-B291-999F0CDC0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891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4D53-EAFC-4690-8A03-132620B471C9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3EA9-7196-4F54-B291-999F0CDC0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50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4D53-EAFC-4690-8A03-132620B471C9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3EA9-7196-4F54-B291-999F0CDC0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522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31994"/>
            <a:ext cx="9753280" cy="9911980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6116330"/>
            <a:ext cx="15309146" cy="30188272"/>
          </a:xfr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743974"/>
            <a:ext cx="9753280" cy="23609788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4D53-EAFC-4690-8A03-132620B471C9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3EA9-7196-4F54-B291-999F0CDC0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06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31994"/>
            <a:ext cx="9753280" cy="9911980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6116330"/>
            <a:ext cx="15309146" cy="30188272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743974"/>
            <a:ext cx="9753280" cy="23609788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4D53-EAFC-4690-8A03-132620B471C9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3EA9-7196-4F54-B291-999F0CDC0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824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2261671"/>
            <a:ext cx="26082248" cy="8210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11308310"/>
            <a:ext cx="26082248" cy="26953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39372595"/>
            <a:ext cx="6804065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C4D53-EAFC-4690-8A03-132620B471C9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39372595"/>
            <a:ext cx="10206097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39372595"/>
            <a:ext cx="6804065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43EA9-7196-4F54-B291-999F0CDC0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96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kumimoji="1"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kumimoji="1"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408FFF-045E-4A1B-AFC5-DB097577B49B}"/>
              </a:ext>
            </a:extLst>
          </p:cNvPr>
          <p:cNvSpPr/>
          <p:nvPr/>
        </p:nvSpPr>
        <p:spPr>
          <a:xfrm>
            <a:off x="0" y="0"/>
            <a:ext cx="7200000" cy="72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2F7C861-A6DE-4995-909E-6EF6460F3A04}"/>
              </a:ext>
            </a:extLst>
          </p:cNvPr>
          <p:cNvSpPr/>
          <p:nvPr/>
        </p:nvSpPr>
        <p:spPr>
          <a:xfrm>
            <a:off x="7200000" y="0"/>
            <a:ext cx="23040288" cy="72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F82AED6-D857-4FB1-BEA4-365D0906023B}"/>
              </a:ext>
            </a:extLst>
          </p:cNvPr>
          <p:cNvSpPr txBox="1"/>
          <p:nvPr/>
        </p:nvSpPr>
        <p:spPr>
          <a:xfrm>
            <a:off x="818700" y="952500"/>
            <a:ext cx="5562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/>
              <a:t>演題番号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B3DDE63-2277-46D2-A84C-B7D536C5AF25}"/>
              </a:ext>
            </a:extLst>
          </p:cNvPr>
          <p:cNvSpPr txBox="1"/>
          <p:nvPr/>
        </p:nvSpPr>
        <p:spPr>
          <a:xfrm>
            <a:off x="8018700" y="952500"/>
            <a:ext cx="214028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b="1" dirty="0"/>
              <a:t>演題</a:t>
            </a:r>
            <a:endParaRPr kumimoji="1" lang="en-US" altLang="ja-JP" sz="9600" b="1" dirty="0"/>
          </a:p>
          <a:p>
            <a:r>
              <a:rPr kumimoji="1" lang="ja-JP" altLang="en-US" sz="8000" dirty="0"/>
              <a:t>所属</a:t>
            </a:r>
            <a:endParaRPr kumimoji="1" lang="en-US" altLang="ja-JP" sz="8000" dirty="0"/>
          </a:p>
          <a:p>
            <a:r>
              <a:rPr kumimoji="1" lang="ja-JP" altLang="en-US" sz="8000" dirty="0"/>
              <a:t>氏名</a:t>
            </a:r>
            <a:r>
              <a:rPr kumimoji="1" lang="ja-JP" altLang="en-US" sz="6000" dirty="0"/>
              <a:t>（口演者の氏名の前に〇をつけてください）</a:t>
            </a:r>
            <a:endParaRPr kumimoji="1" lang="en-US" altLang="ja-JP" sz="6000" dirty="0"/>
          </a:p>
          <a:p>
            <a:r>
              <a:rPr kumimoji="1" lang="ja-JP" altLang="en-US" sz="8000" dirty="0"/>
              <a:t>利益相反について</a:t>
            </a:r>
            <a:endParaRPr kumimoji="1" lang="en-US" altLang="ja-JP" sz="8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CA9AB9F-7B1E-470D-912F-8DCDA376B4AF}"/>
              </a:ext>
            </a:extLst>
          </p:cNvPr>
          <p:cNvSpPr txBox="1"/>
          <p:nvPr/>
        </p:nvSpPr>
        <p:spPr>
          <a:xfrm>
            <a:off x="4493082" y="21637385"/>
            <a:ext cx="2140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00" b="1" dirty="0"/>
              <a:t>発表スペース</a:t>
            </a:r>
            <a:endParaRPr kumimoji="1" lang="en-US" altLang="ja-JP" sz="9600" b="1" dirty="0"/>
          </a:p>
          <a:p>
            <a:pPr algn="ctr"/>
            <a:r>
              <a:rPr kumimoji="1" lang="ja-JP" altLang="en-US" sz="9600" b="1" dirty="0"/>
              <a:t>用紙サイズは</a:t>
            </a:r>
            <a:r>
              <a:rPr kumimoji="1" lang="en-US" altLang="ja-JP" sz="9600" b="1" dirty="0"/>
              <a:t>A0</a:t>
            </a:r>
            <a:r>
              <a:rPr kumimoji="1" lang="ja-JP" altLang="en-US" sz="9600" b="1" dirty="0"/>
              <a:t>サイズです</a:t>
            </a:r>
            <a:endParaRPr kumimoji="1" lang="en-US" altLang="ja-JP" sz="9600" b="1" dirty="0"/>
          </a:p>
          <a:p>
            <a:pPr algn="ctr"/>
            <a:r>
              <a:rPr kumimoji="1" lang="en-US" altLang="ja-JP" sz="9600" b="1" dirty="0"/>
              <a:t>H</a:t>
            </a:r>
            <a:r>
              <a:rPr kumimoji="1" lang="ja-JP" altLang="en-US" sz="9600" b="1" dirty="0"/>
              <a:t> </a:t>
            </a:r>
            <a:r>
              <a:rPr kumimoji="1" lang="en-US" altLang="ja-JP" sz="9600" b="1" dirty="0"/>
              <a:t>118.9</a:t>
            </a:r>
            <a:r>
              <a:rPr kumimoji="1" lang="ja-JP" altLang="en-US" sz="9600" b="1" dirty="0"/>
              <a:t>㎝</a:t>
            </a:r>
            <a:r>
              <a:rPr kumimoji="1" lang="en-US" altLang="ja-JP" sz="9600" b="1" dirty="0"/>
              <a:t> × W84.1cm</a:t>
            </a: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247740B7-551F-42B9-B618-4B7C1A3DD704}"/>
              </a:ext>
            </a:extLst>
          </p:cNvPr>
          <p:cNvCxnSpPr/>
          <p:nvPr/>
        </p:nvCxnSpPr>
        <p:spPr>
          <a:xfrm>
            <a:off x="818700" y="8737600"/>
            <a:ext cx="28602888" cy="0"/>
          </a:xfrm>
          <a:prstGeom prst="straightConnector1">
            <a:avLst/>
          </a:prstGeom>
          <a:ln w="254000"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BBE902-30E8-444E-B486-FD3291C1FB4F}"/>
              </a:ext>
            </a:extLst>
          </p:cNvPr>
          <p:cNvSpPr txBox="1"/>
          <p:nvPr/>
        </p:nvSpPr>
        <p:spPr>
          <a:xfrm>
            <a:off x="13042491" y="7952770"/>
            <a:ext cx="4155305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600" dirty="0"/>
              <a:t> </a:t>
            </a:r>
            <a:r>
              <a:rPr kumimoji="1" lang="en-US" altLang="ja-JP" sz="9600" dirty="0"/>
              <a:t>84.1</a:t>
            </a:r>
            <a:r>
              <a:rPr kumimoji="1" lang="ja-JP" altLang="en-US" sz="9600" dirty="0"/>
              <a:t>㎝ </a:t>
            </a: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A31A42DA-0280-4259-8FC3-E94235E1D4B4}"/>
              </a:ext>
            </a:extLst>
          </p:cNvPr>
          <p:cNvCxnSpPr>
            <a:cxnSpLocks/>
          </p:cNvCxnSpPr>
          <p:nvPr/>
        </p:nvCxnSpPr>
        <p:spPr>
          <a:xfrm>
            <a:off x="656549" y="6243557"/>
            <a:ext cx="5886901" cy="0"/>
          </a:xfrm>
          <a:prstGeom prst="straightConnector1">
            <a:avLst/>
          </a:prstGeom>
          <a:ln w="254000"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CC4B488-5AD1-4285-933C-BA7B5AB78A87}"/>
              </a:ext>
            </a:extLst>
          </p:cNvPr>
          <p:cNvSpPr txBox="1"/>
          <p:nvPr/>
        </p:nvSpPr>
        <p:spPr>
          <a:xfrm>
            <a:off x="1989624" y="5458727"/>
            <a:ext cx="3220753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600" dirty="0"/>
              <a:t> 20</a:t>
            </a:r>
            <a:r>
              <a:rPr kumimoji="1" lang="ja-JP" altLang="en-US" sz="9600" dirty="0"/>
              <a:t>㎝ </a:t>
            </a: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18150F29-AA58-4687-BDB8-F097C78C47E4}"/>
              </a:ext>
            </a:extLst>
          </p:cNvPr>
          <p:cNvCxnSpPr>
            <a:cxnSpLocks/>
          </p:cNvCxnSpPr>
          <p:nvPr/>
        </p:nvCxnSpPr>
        <p:spPr>
          <a:xfrm>
            <a:off x="7200000" y="348038"/>
            <a:ext cx="0" cy="6357562"/>
          </a:xfrm>
          <a:prstGeom prst="straightConnector1">
            <a:avLst/>
          </a:prstGeom>
          <a:ln w="254000"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2A23E42-78F8-49B3-836C-2FCA8B0290BB}"/>
              </a:ext>
            </a:extLst>
          </p:cNvPr>
          <p:cNvSpPr txBox="1"/>
          <p:nvPr/>
        </p:nvSpPr>
        <p:spPr>
          <a:xfrm>
            <a:off x="4437300" y="2842524"/>
            <a:ext cx="3220753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600" dirty="0"/>
              <a:t> 20</a:t>
            </a:r>
            <a:r>
              <a:rPr kumimoji="1" lang="ja-JP" altLang="en-US" sz="9600" dirty="0"/>
              <a:t>㎝ </a:t>
            </a: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6EE96FD8-53DE-46C2-B06C-A7B4BEE1302F}"/>
              </a:ext>
            </a:extLst>
          </p:cNvPr>
          <p:cNvCxnSpPr>
            <a:cxnSpLocks/>
          </p:cNvCxnSpPr>
          <p:nvPr/>
        </p:nvCxnSpPr>
        <p:spPr>
          <a:xfrm flipV="1">
            <a:off x="27090688" y="43238"/>
            <a:ext cx="0" cy="42131874"/>
          </a:xfrm>
          <a:prstGeom prst="straightConnector1">
            <a:avLst/>
          </a:prstGeom>
          <a:ln w="254000"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2E838E2-A5AC-440B-B827-6137BD063899}"/>
              </a:ext>
            </a:extLst>
          </p:cNvPr>
          <p:cNvSpPr txBox="1"/>
          <p:nvPr/>
        </p:nvSpPr>
        <p:spPr>
          <a:xfrm>
            <a:off x="24701252" y="20947865"/>
            <a:ext cx="4778872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600" dirty="0"/>
              <a:t> </a:t>
            </a:r>
            <a:r>
              <a:rPr kumimoji="1" lang="en-US" altLang="ja-JP" sz="9600" dirty="0"/>
              <a:t>118.9</a:t>
            </a:r>
            <a:r>
              <a:rPr kumimoji="1" lang="ja-JP" altLang="en-US" sz="9600" dirty="0"/>
              <a:t>㎝ </a:t>
            </a:r>
          </a:p>
        </p:txBody>
      </p:sp>
    </p:spTree>
    <p:extLst>
      <p:ext uri="{BB962C8B-B14F-4D97-AF65-F5344CB8AC3E}">
        <p14:creationId xmlns:p14="http://schemas.microsoft.com/office/powerpoint/2010/main" val="2697208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46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近藤 重則</dc:creator>
  <cp:lastModifiedBy>近藤 重則</cp:lastModifiedBy>
  <cp:revision>3</cp:revision>
  <dcterms:created xsi:type="dcterms:W3CDTF">2022-03-14T02:42:59Z</dcterms:created>
  <dcterms:modified xsi:type="dcterms:W3CDTF">2022-03-14T04:08:10Z</dcterms:modified>
</cp:coreProperties>
</file>